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463" r:id="rId2"/>
    <p:sldId id="462" r:id="rId3"/>
    <p:sldId id="458" r:id="rId4"/>
    <p:sldId id="459" r:id="rId5"/>
    <p:sldId id="460" r:id="rId6"/>
    <p:sldId id="4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F2F2F2"/>
    <a:srgbClr val="4F81BD"/>
    <a:srgbClr val="9BBB59"/>
    <a:srgbClr val="0086EA"/>
    <a:srgbClr val="CCCCFF"/>
    <a:srgbClr val="0099FF"/>
    <a:srgbClr val="FF7C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3799" autoAdjust="0"/>
  </p:normalViewPr>
  <p:slideViewPr>
    <p:cSldViewPr showGuides="1">
      <p:cViewPr varScale="1">
        <p:scale>
          <a:sx n="75" d="100"/>
          <a:sy n="75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2E1285D-B1B0-4020-943D-6EDF1B1C3B61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C5A25A20-2364-41D6-A5CB-2FB1D08395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A20-2364-41D6-A5CB-2FB1D08395C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0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A20-2364-41D6-A5CB-2FB1D08395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9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A20-2364-41D6-A5CB-2FB1D08395C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7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5A20-2364-41D6-A5CB-2FB1D08395C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9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4" y="0"/>
            <a:ext cx="8526446" cy="3009334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 bwMode="black">
          <a:xfrm rot="5400000">
            <a:off x="2616063" y="-42195"/>
            <a:ext cx="1348456" cy="6614446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6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Round Same Side Corner Rectangle 7"/>
          <p:cNvSpPr/>
          <p:nvPr/>
        </p:nvSpPr>
        <p:spPr bwMode="white">
          <a:xfrm rot="5400000">
            <a:off x="2646619" y="23179"/>
            <a:ext cx="1150609" cy="6477713"/>
          </a:xfrm>
          <a:custGeom>
            <a:avLst/>
            <a:gdLst>
              <a:gd name="connsiteX0" fmla="*/ 202254 w 1213500"/>
              <a:gd name="connsiteY0" fmla="*/ 0 h 6990463"/>
              <a:gd name="connsiteX1" fmla="*/ 1011246 w 1213500"/>
              <a:gd name="connsiteY1" fmla="*/ 0 h 6990463"/>
              <a:gd name="connsiteX2" fmla="*/ 1213500 w 1213500"/>
              <a:gd name="connsiteY2" fmla="*/ 202254 h 6990463"/>
              <a:gd name="connsiteX3" fmla="*/ 1213500 w 1213500"/>
              <a:gd name="connsiteY3" fmla="*/ 6990463 h 6990463"/>
              <a:gd name="connsiteX4" fmla="*/ 1213500 w 1213500"/>
              <a:gd name="connsiteY4" fmla="*/ 6990463 h 6990463"/>
              <a:gd name="connsiteX5" fmla="*/ 0 w 1213500"/>
              <a:gd name="connsiteY5" fmla="*/ 6990463 h 6990463"/>
              <a:gd name="connsiteX6" fmla="*/ 0 w 1213500"/>
              <a:gd name="connsiteY6" fmla="*/ 6990463 h 6990463"/>
              <a:gd name="connsiteX7" fmla="*/ 0 w 1213500"/>
              <a:gd name="connsiteY7" fmla="*/ 202254 h 6990463"/>
              <a:gd name="connsiteX8" fmla="*/ 202254 w 1213500"/>
              <a:gd name="connsiteY8" fmla="*/ 0 h 6990463"/>
              <a:gd name="connsiteX0" fmla="*/ 202254 w 1213500"/>
              <a:gd name="connsiteY0" fmla="*/ 0 h 6990464"/>
              <a:gd name="connsiteX1" fmla="*/ 1011246 w 1213500"/>
              <a:gd name="connsiteY1" fmla="*/ 0 h 6990464"/>
              <a:gd name="connsiteX2" fmla="*/ 1213500 w 1213500"/>
              <a:gd name="connsiteY2" fmla="*/ 202254 h 6990464"/>
              <a:gd name="connsiteX3" fmla="*/ 1213500 w 1213500"/>
              <a:gd name="connsiteY3" fmla="*/ 6990463 h 6990464"/>
              <a:gd name="connsiteX4" fmla="*/ 1213500 w 1213500"/>
              <a:gd name="connsiteY4" fmla="*/ 6990463 h 6990464"/>
              <a:gd name="connsiteX5" fmla="*/ 581111 w 1213500"/>
              <a:gd name="connsiteY5" fmla="*/ 6990464 h 6990464"/>
              <a:gd name="connsiteX6" fmla="*/ 0 w 1213500"/>
              <a:gd name="connsiteY6" fmla="*/ 6990463 h 6990464"/>
              <a:gd name="connsiteX7" fmla="*/ 0 w 1213500"/>
              <a:gd name="connsiteY7" fmla="*/ 6990463 h 6990464"/>
              <a:gd name="connsiteX8" fmla="*/ 0 w 1213500"/>
              <a:gd name="connsiteY8" fmla="*/ 202254 h 6990464"/>
              <a:gd name="connsiteX9" fmla="*/ 202254 w 1213500"/>
              <a:gd name="connsiteY9" fmla="*/ 0 h 6990464"/>
              <a:gd name="connsiteX0" fmla="*/ 202254 w 1213500"/>
              <a:gd name="connsiteY0" fmla="*/ 0 h 6990463"/>
              <a:gd name="connsiteX1" fmla="*/ 1011246 w 1213500"/>
              <a:gd name="connsiteY1" fmla="*/ 0 h 6990463"/>
              <a:gd name="connsiteX2" fmla="*/ 1213500 w 1213500"/>
              <a:gd name="connsiteY2" fmla="*/ 202254 h 6990463"/>
              <a:gd name="connsiteX3" fmla="*/ 1213500 w 1213500"/>
              <a:gd name="connsiteY3" fmla="*/ 6990463 h 6990463"/>
              <a:gd name="connsiteX4" fmla="*/ 1213500 w 1213500"/>
              <a:gd name="connsiteY4" fmla="*/ 6990463 h 6990463"/>
              <a:gd name="connsiteX5" fmla="*/ 0 w 1213500"/>
              <a:gd name="connsiteY5" fmla="*/ 6990463 h 6990463"/>
              <a:gd name="connsiteX6" fmla="*/ 0 w 1213500"/>
              <a:gd name="connsiteY6" fmla="*/ 6990463 h 6990463"/>
              <a:gd name="connsiteX7" fmla="*/ 0 w 1213500"/>
              <a:gd name="connsiteY7" fmla="*/ 202254 h 6990463"/>
              <a:gd name="connsiteX8" fmla="*/ 202254 w 1213500"/>
              <a:gd name="connsiteY8" fmla="*/ 0 h 6990463"/>
              <a:gd name="connsiteX0" fmla="*/ 0 w 1304940"/>
              <a:gd name="connsiteY0" fmla="*/ 6990463 h 7081903"/>
              <a:gd name="connsiteX1" fmla="*/ 0 w 1304940"/>
              <a:gd name="connsiteY1" fmla="*/ 6990463 h 7081903"/>
              <a:gd name="connsiteX2" fmla="*/ 0 w 1304940"/>
              <a:gd name="connsiteY2" fmla="*/ 202254 h 7081903"/>
              <a:gd name="connsiteX3" fmla="*/ 202254 w 1304940"/>
              <a:gd name="connsiteY3" fmla="*/ 0 h 7081903"/>
              <a:gd name="connsiteX4" fmla="*/ 1011246 w 1304940"/>
              <a:gd name="connsiteY4" fmla="*/ 0 h 7081903"/>
              <a:gd name="connsiteX5" fmla="*/ 1213500 w 1304940"/>
              <a:gd name="connsiteY5" fmla="*/ 202254 h 7081903"/>
              <a:gd name="connsiteX6" fmla="*/ 1213500 w 1304940"/>
              <a:gd name="connsiteY6" fmla="*/ 6990463 h 7081903"/>
              <a:gd name="connsiteX7" fmla="*/ 1304940 w 1304940"/>
              <a:gd name="connsiteY7" fmla="*/ 7081903 h 7081903"/>
              <a:gd name="connsiteX0" fmla="*/ 0 w 1304942"/>
              <a:gd name="connsiteY0" fmla="*/ 6990463 h 7081906"/>
              <a:gd name="connsiteX1" fmla="*/ 0 w 1304942"/>
              <a:gd name="connsiteY1" fmla="*/ 6990463 h 7081906"/>
              <a:gd name="connsiteX2" fmla="*/ 0 w 1304942"/>
              <a:gd name="connsiteY2" fmla="*/ 202254 h 7081906"/>
              <a:gd name="connsiteX3" fmla="*/ 202254 w 1304942"/>
              <a:gd name="connsiteY3" fmla="*/ 0 h 7081906"/>
              <a:gd name="connsiteX4" fmla="*/ 1011246 w 1304942"/>
              <a:gd name="connsiteY4" fmla="*/ 0 h 7081906"/>
              <a:gd name="connsiteX5" fmla="*/ 1213500 w 1304942"/>
              <a:gd name="connsiteY5" fmla="*/ 202254 h 7081906"/>
              <a:gd name="connsiteX6" fmla="*/ 1213500 w 1304942"/>
              <a:gd name="connsiteY6" fmla="*/ 6990463 h 7081906"/>
              <a:gd name="connsiteX7" fmla="*/ 1304942 w 1304942"/>
              <a:gd name="connsiteY7" fmla="*/ 7081906 h 7081906"/>
              <a:gd name="connsiteX0" fmla="*/ 0 w 1213500"/>
              <a:gd name="connsiteY0" fmla="*/ 6990463 h 6990463"/>
              <a:gd name="connsiteX1" fmla="*/ 0 w 1213500"/>
              <a:gd name="connsiteY1" fmla="*/ 6990463 h 6990463"/>
              <a:gd name="connsiteX2" fmla="*/ 0 w 1213500"/>
              <a:gd name="connsiteY2" fmla="*/ 202254 h 6990463"/>
              <a:gd name="connsiteX3" fmla="*/ 202254 w 1213500"/>
              <a:gd name="connsiteY3" fmla="*/ 0 h 6990463"/>
              <a:gd name="connsiteX4" fmla="*/ 1011246 w 1213500"/>
              <a:gd name="connsiteY4" fmla="*/ 0 h 6990463"/>
              <a:gd name="connsiteX5" fmla="*/ 1213500 w 1213500"/>
              <a:gd name="connsiteY5" fmla="*/ 202254 h 6990463"/>
              <a:gd name="connsiteX6" fmla="*/ 1213500 w 1213500"/>
              <a:gd name="connsiteY6" fmla="*/ 6990463 h 699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3500" h="6990463">
                <a:moveTo>
                  <a:pt x="0" y="6990463"/>
                </a:moveTo>
                <a:lnTo>
                  <a:pt x="0" y="6990463"/>
                </a:lnTo>
                <a:lnTo>
                  <a:pt x="0" y="202254"/>
                </a:lnTo>
                <a:cubicBezTo>
                  <a:pt x="0" y="90552"/>
                  <a:pt x="90552" y="0"/>
                  <a:pt x="202254" y="0"/>
                </a:cubicBezTo>
                <a:lnTo>
                  <a:pt x="1011246" y="0"/>
                </a:lnTo>
                <a:cubicBezTo>
                  <a:pt x="1122948" y="0"/>
                  <a:pt x="1213500" y="90552"/>
                  <a:pt x="1213500" y="202254"/>
                </a:cubicBezTo>
                <a:lnTo>
                  <a:pt x="1213500" y="6990463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6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54" y="6251898"/>
            <a:ext cx="1729946" cy="474340"/>
          </a:xfrm>
          <a:prstGeom prst="rect">
            <a:avLst/>
          </a:prstGeom>
        </p:spPr>
      </p:pic>
      <p:sp>
        <p:nvSpPr>
          <p:cNvPr id="3095" name="Rectangle 23"/>
          <p:cNvSpPr>
            <a:spLocks noGrp="1" noChangeArrowheads="1"/>
          </p:cNvSpPr>
          <p:nvPr>
            <p:ph type="ctrTitle"/>
          </p:nvPr>
        </p:nvSpPr>
        <p:spPr bwMode="white">
          <a:xfrm>
            <a:off x="193507" y="2791864"/>
            <a:ext cx="6267273" cy="914799"/>
          </a:xfrm>
          <a:noFill/>
          <a:ln>
            <a:noFill/>
          </a:ln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5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2876"/>
            <a:ext cx="5111750" cy="4433287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92876"/>
            <a:ext cx="3008313" cy="4433287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4CEB6-4BE5-4817-AB3C-BEB7CEEE2DBD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9B366-C473-410B-89F9-680E337266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5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4658"/>
            <a:ext cx="5486400" cy="37914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22324"/>
            <a:ext cx="5486400" cy="5498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5DB05-CAE1-4C1D-8BD4-F5B38363F4B0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9B366-C473-410B-89F9-680E337266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8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F09C8-D607-4332-9581-E0BF028B2148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9B366-C473-410B-89F9-680E337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8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902940"/>
            <a:ext cx="1943100" cy="419306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2940"/>
            <a:ext cx="5676900" cy="4193059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BC142-CB84-48FB-A209-18FEFA846B82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9B366-C473-410B-89F9-680E337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8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8B1E-643F-4785-A820-32D9C1C49345}" type="datetime1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B366-C473-410B-89F9-680E337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5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Rectangle 23"/>
          <p:cNvSpPr>
            <a:spLocks noGrp="1" noChangeArrowheads="1"/>
          </p:cNvSpPr>
          <p:nvPr>
            <p:ph type="ctrTitle"/>
          </p:nvPr>
        </p:nvSpPr>
        <p:spPr bwMode="black">
          <a:xfrm>
            <a:off x="194732" y="524925"/>
            <a:ext cx="8754533" cy="491075"/>
          </a:xfrm>
          <a:noFill/>
          <a:ln>
            <a:noFill/>
          </a:ln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blackWhite">
          <a:xfrm>
            <a:off x="0" y="1"/>
            <a:ext cx="9144000" cy="33019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3E76A8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0" y="258190"/>
            <a:ext cx="9144000" cy="8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4733" y="1210725"/>
            <a:ext cx="8754533" cy="488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9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048000"/>
            <a:ext cx="9144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656490"/>
            <a:ext cx="9144000" cy="7725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432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BD-985E-4D3D-AF3E-B763AB2DDA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173" y="217273"/>
            <a:ext cx="1149427" cy="110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92"/>
            <a:ext cx="8967943" cy="3692683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 bwMode="black">
          <a:xfrm rot="5400000">
            <a:off x="2624448" y="415005"/>
            <a:ext cx="1348456" cy="6614446"/>
          </a:xfrm>
          <a:prstGeom prst="round2SameRect">
            <a:avLst/>
          </a:prstGeom>
          <a:solidFill>
            <a:srgbClr val="6683A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6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Round Same Side Corner Rectangle 7"/>
          <p:cNvSpPr/>
          <p:nvPr/>
        </p:nvSpPr>
        <p:spPr bwMode="white">
          <a:xfrm rot="5400000">
            <a:off x="2655004" y="480379"/>
            <a:ext cx="1150609" cy="6477713"/>
          </a:xfrm>
          <a:custGeom>
            <a:avLst/>
            <a:gdLst>
              <a:gd name="connsiteX0" fmla="*/ 202254 w 1213500"/>
              <a:gd name="connsiteY0" fmla="*/ 0 h 6990463"/>
              <a:gd name="connsiteX1" fmla="*/ 1011246 w 1213500"/>
              <a:gd name="connsiteY1" fmla="*/ 0 h 6990463"/>
              <a:gd name="connsiteX2" fmla="*/ 1213500 w 1213500"/>
              <a:gd name="connsiteY2" fmla="*/ 202254 h 6990463"/>
              <a:gd name="connsiteX3" fmla="*/ 1213500 w 1213500"/>
              <a:gd name="connsiteY3" fmla="*/ 6990463 h 6990463"/>
              <a:gd name="connsiteX4" fmla="*/ 1213500 w 1213500"/>
              <a:gd name="connsiteY4" fmla="*/ 6990463 h 6990463"/>
              <a:gd name="connsiteX5" fmla="*/ 0 w 1213500"/>
              <a:gd name="connsiteY5" fmla="*/ 6990463 h 6990463"/>
              <a:gd name="connsiteX6" fmla="*/ 0 w 1213500"/>
              <a:gd name="connsiteY6" fmla="*/ 6990463 h 6990463"/>
              <a:gd name="connsiteX7" fmla="*/ 0 w 1213500"/>
              <a:gd name="connsiteY7" fmla="*/ 202254 h 6990463"/>
              <a:gd name="connsiteX8" fmla="*/ 202254 w 1213500"/>
              <a:gd name="connsiteY8" fmla="*/ 0 h 6990463"/>
              <a:gd name="connsiteX0" fmla="*/ 202254 w 1213500"/>
              <a:gd name="connsiteY0" fmla="*/ 0 h 6990464"/>
              <a:gd name="connsiteX1" fmla="*/ 1011246 w 1213500"/>
              <a:gd name="connsiteY1" fmla="*/ 0 h 6990464"/>
              <a:gd name="connsiteX2" fmla="*/ 1213500 w 1213500"/>
              <a:gd name="connsiteY2" fmla="*/ 202254 h 6990464"/>
              <a:gd name="connsiteX3" fmla="*/ 1213500 w 1213500"/>
              <a:gd name="connsiteY3" fmla="*/ 6990463 h 6990464"/>
              <a:gd name="connsiteX4" fmla="*/ 1213500 w 1213500"/>
              <a:gd name="connsiteY4" fmla="*/ 6990463 h 6990464"/>
              <a:gd name="connsiteX5" fmla="*/ 581111 w 1213500"/>
              <a:gd name="connsiteY5" fmla="*/ 6990464 h 6990464"/>
              <a:gd name="connsiteX6" fmla="*/ 0 w 1213500"/>
              <a:gd name="connsiteY6" fmla="*/ 6990463 h 6990464"/>
              <a:gd name="connsiteX7" fmla="*/ 0 w 1213500"/>
              <a:gd name="connsiteY7" fmla="*/ 6990463 h 6990464"/>
              <a:gd name="connsiteX8" fmla="*/ 0 w 1213500"/>
              <a:gd name="connsiteY8" fmla="*/ 202254 h 6990464"/>
              <a:gd name="connsiteX9" fmla="*/ 202254 w 1213500"/>
              <a:gd name="connsiteY9" fmla="*/ 0 h 6990464"/>
              <a:gd name="connsiteX0" fmla="*/ 202254 w 1213500"/>
              <a:gd name="connsiteY0" fmla="*/ 0 h 6990463"/>
              <a:gd name="connsiteX1" fmla="*/ 1011246 w 1213500"/>
              <a:gd name="connsiteY1" fmla="*/ 0 h 6990463"/>
              <a:gd name="connsiteX2" fmla="*/ 1213500 w 1213500"/>
              <a:gd name="connsiteY2" fmla="*/ 202254 h 6990463"/>
              <a:gd name="connsiteX3" fmla="*/ 1213500 w 1213500"/>
              <a:gd name="connsiteY3" fmla="*/ 6990463 h 6990463"/>
              <a:gd name="connsiteX4" fmla="*/ 1213500 w 1213500"/>
              <a:gd name="connsiteY4" fmla="*/ 6990463 h 6990463"/>
              <a:gd name="connsiteX5" fmla="*/ 0 w 1213500"/>
              <a:gd name="connsiteY5" fmla="*/ 6990463 h 6990463"/>
              <a:gd name="connsiteX6" fmla="*/ 0 w 1213500"/>
              <a:gd name="connsiteY6" fmla="*/ 6990463 h 6990463"/>
              <a:gd name="connsiteX7" fmla="*/ 0 w 1213500"/>
              <a:gd name="connsiteY7" fmla="*/ 202254 h 6990463"/>
              <a:gd name="connsiteX8" fmla="*/ 202254 w 1213500"/>
              <a:gd name="connsiteY8" fmla="*/ 0 h 6990463"/>
              <a:gd name="connsiteX0" fmla="*/ 0 w 1304940"/>
              <a:gd name="connsiteY0" fmla="*/ 6990463 h 7081903"/>
              <a:gd name="connsiteX1" fmla="*/ 0 w 1304940"/>
              <a:gd name="connsiteY1" fmla="*/ 6990463 h 7081903"/>
              <a:gd name="connsiteX2" fmla="*/ 0 w 1304940"/>
              <a:gd name="connsiteY2" fmla="*/ 202254 h 7081903"/>
              <a:gd name="connsiteX3" fmla="*/ 202254 w 1304940"/>
              <a:gd name="connsiteY3" fmla="*/ 0 h 7081903"/>
              <a:gd name="connsiteX4" fmla="*/ 1011246 w 1304940"/>
              <a:gd name="connsiteY4" fmla="*/ 0 h 7081903"/>
              <a:gd name="connsiteX5" fmla="*/ 1213500 w 1304940"/>
              <a:gd name="connsiteY5" fmla="*/ 202254 h 7081903"/>
              <a:gd name="connsiteX6" fmla="*/ 1213500 w 1304940"/>
              <a:gd name="connsiteY6" fmla="*/ 6990463 h 7081903"/>
              <a:gd name="connsiteX7" fmla="*/ 1304940 w 1304940"/>
              <a:gd name="connsiteY7" fmla="*/ 7081903 h 7081903"/>
              <a:gd name="connsiteX0" fmla="*/ 0 w 1304942"/>
              <a:gd name="connsiteY0" fmla="*/ 6990463 h 7081906"/>
              <a:gd name="connsiteX1" fmla="*/ 0 w 1304942"/>
              <a:gd name="connsiteY1" fmla="*/ 6990463 h 7081906"/>
              <a:gd name="connsiteX2" fmla="*/ 0 w 1304942"/>
              <a:gd name="connsiteY2" fmla="*/ 202254 h 7081906"/>
              <a:gd name="connsiteX3" fmla="*/ 202254 w 1304942"/>
              <a:gd name="connsiteY3" fmla="*/ 0 h 7081906"/>
              <a:gd name="connsiteX4" fmla="*/ 1011246 w 1304942"/>
              <a:gd name="connsiteY4" fmla="*/ 0 h 7081906"/>
              <a:gd name="connsiteX5" fmla="*/ 1213500 w 1304942"/>
              <a:gd name="connsiteY5" fmla="*/ 202254 h 7081906"/>
              <a:gd name="connsiteX6" fmla="*/ 1213500 w 1304942"/>
              <a:gd name="connsiteY6" fmla="*/ 6990463 h 7081906"/>
              <a:gd name="connsiteX7" fmla="*/ 1304942 w 1304942"/>
              <a:gd name="connsiteY7" fmla="*/ 7081906 h 7081906"/>
              <a:gd name="connsiteX0" fmla="*/ 0 w 1213500"/>
              <a:gd name="connsiteY0" fmla="*/ 6990463 h 6990463"/>
              <a:gd name="connsiteX1" fmla="*/ 0 w 1213500"/>
              <a:gd name="connsiteY1" fmla="*/ 6990463 h 6990463"/>
              <a:gd name="connsiteX2" fmla="*/ 0 w 1213500"/>
              <a:gd name="connsiteY2" fmla="*/ 202254 h 6990463"/>
              <a:gd name="connsiteX3" fmla="*/ 202254 w 1213500"/>
              <a:gd name="connsiteY3" fmla="*/ 0 h 6990463"/>
              <a:gd name="connsiteX4" fmla="*/ 1011246 w 1213500"/>
              <a:gd name="connsiteY4" fmla="*/ 0 h 6990463"/>
              <a:gd name="connsiteX5" fmla="*/ 1213500 w 1213500"/>
              <a:gd name="connsiteY5" fmla="*/ 202254 h 6990463"/>
              <a:gd name="connsiteX6" fmla="*/ 1213500 w 1213500"/>
              <a:gd name="connsiteY6" fmla="*/ 6990463 h 699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3500" h="6990463">
                <a:moveTo>
                  <a:pt x="0" y="6990463"/>
                </a:moveTo>
                <a:lnTo>
                  <a:pt x="0" y="6990463"/>
                </a:lnTo>
                <a:lnTo>
                  <a:pt x="0" y="202254"/>
                </a:lnTo>
                <a:cubicBezTo>
                  <a:pt x="0" y="90552"/>
                  <a:pt x="90552" y="0"/>
                  <a:pt x="202254" y="0"/>
                </a:cubicBezTo>
                <a:lnTo>
                  <a:pt x="1011246" y="0"/>
                </a:lnTo>
                <a:cubicBezTo>
                  <a:pt x="1122948" y="0"/>
                  <a:pt x="1213500" y="90552"/>
                  <a:pt x="1213500" y="202254"/>
                </a:cubicBezTo>
                <a:lnTo>
                  <a:pt x="1213500" y="6990463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6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54" y="6251898"/>
            <a:ext cx="1729946" cy="474340"/>
          </a:xfrm>
          <a:prstGeom prst="rect">
            <a:avLst/>
          </a:prstGeom>
        </p:spPr>
      </p:pic>
      <p:sp>
        <p:nvSpPr>
          <p:cNvPr id="3095" name="Rectangle 23"/>
          <p:cNvSpPr>
            <a:spLocks noGrp="1" noChangeArrowheads="1"/>
          </p:cNvSpPr>
          <p:nvPr>
            <p:ph type="ctrTitle"/>
          </p:nvPr>
        </p:nvSpPr>
        <p:spPr bwMode="white">
          <a:xfrm>
            <a:off x="201892" y="3249064"/>
            <a:ext cx="6267273" cy="914799"/>
          </a:xfrm>
          <a:noFill/>
          <a:ln>
            <a:noFill/>
          </a:ln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8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92"/>
            <a:ext cx="8967943" cy="3692682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 bwMode="black">
          <a:xfrm rot="5400000">
            <a:off x="2624448" y="438149"/>
            <a:ext cx="1348456" cy="6614446"/>
          </a:xfrm>
          <a:prstGeom prst="round2SameRect">
            <a:avLst/>
          </a:prstGeom>
          <a:solidFill>
            <a:srgbClr val="5171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6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Round Same Side Corner Rectangle 7"/>
          <p:cNvSpPr/>
          <p:nvPr/>
        </p:nvSpPr>
        <p:spPr bwMode="white">
          <a:xfrm rot="5400000">
            <a:off x="2655004" y="503523"/>
            <a:ext cx="1150609" cy="6477713"/>
          </a:xfrm>
          <a:custGeom>
            <a:avLst/>
            <a:gdLst>
              <a:gd name="connsiteX0" fmla="*/ 202254 w 1213500"/>
              <a:gd name="connsiteY0" fmla="*/ 0 h 6990463"/>
              <a:gd name="connsiteX1" fmla="*/ 1011246 w 1213500"/>
              <a:gd name="connsiteY1" fmla="*/ 0 h 6990463"/>
              <a:gd name="connsiteX2" fmla="*/ 1213500 w 1213500"/>
              <a:gd name="connsiteY2" fmla="*/ 202254 h 6990463"/>
              <a:gd name="connsiteX3" fmla="*/ 1213500 w 1213500"/>
              <a:gd name="connsiteY3" fmla="*/ 6990463 h 6990463"/>
              <a:gd name="connsiteX4" fmla="*/ 1213500 w 1213500"/>
              <a:gd name="connsiteY4" fmla="*/ 6990463 h 6990463"/>
              <a:gd name="connsiteX5" fmla="*/ 0 w 1213500"/>
              <a:gd name="connsiteY5" fmla="*/ 6990463 h 6990463"/>
              <a:gd name="connsiteX6" fmla="*/ 0 w 1213500"/>
              <a:gd name="connsiteY6" fmla="*/ 6990463 h 6990463"/>
              <a:gd name="connsiteX7" fmla="*/ 0 w 1213500"/>
              <a:gd name="connsiteY7" fmla="*/ 202254 h 6990463"/>
              <a:gd name="connsiteX8" fmla="*/ 202254 w 1213500"/>
              <a:gd name="connsiteY8" fmla="*/ 0 h 6990463"/>
              <a:gd name="connsiteX0" fmla="*/ 202254 w 1213500"/>
              <a:gd name="connsiteY0" fmla="*/ 0 h 6990464"/>
              <a:gd name="connsiteX1" fmla="*/ 1011246 w 1213500"/>
              <a:gd name="connsiteY1" fmla="*/ 0 h 6990464"/>
              <a:gd name="connsiteX2" fmla="*/ 1213500 w 1213500"/>
              <a:gd name="connsiteY2" fmla="*/ 202254 h 6990464"/>
              <a:gd name="connsiteX3" fmla="*/ 1213500 w 1213500"/>
              <a:gd name="connsiteY3" fmla="*/ 6990463 h 6990464"/>
              <a:gd name="connsiteX4" fmla="*/ 1213500 w 1213500"/>
              <a:gd name="connsiteY4" fmla="*/ 6990463 h 6990464"/>
              <a:gd name="connsiteX5" fmla="*/ 581111 w 1213500"/>
              <a:gd name="connsiteY5" fmla="*/ 6990464 h 6990464"/>
              <a:gd name="connsiteX6" fmla="*/ 0 w 1213500"/>
              <a:gd name="connsiteY6" fmla="*/ 6990463 h 6990464"/>
              <a:gd name="connsiteX7" fmla="*/ 0 w 1213500"/>
              <a:gd name="connsiteY7" fmla="*/ 6990463 h 6990464"/>
              <a:gd name="connsiteX8" fmla="*/ 0 w 1213500"/>
              <a:gd name="connsiteY8" fmla="*/ 202254 h 6990464"/>
              <a:gd name="connsiteX9" fmla="*/ 202254 w 1213500"/>
              <a:gd name="connsiteY9" fmla="*/ 0 h 6990464"/>
              <a:gd name="connsiteX0" fmla="*/ 202254 w 1213500"/>
              <a:gd name="connsiteY0" fmla="*/ 0 h 6990463"/>
              <a:gd name="connsiteX1" fmla="*/ 1011246 w 1213500"/>
              <a:gd name="connsiteY1" fmla="*/ 0 h 6990463"/>
              <a:gd name="connsiteX2" fmla="*/ 1213500 w 1213500"/>
              <a:gd name="connsiteY2" fmla="*/ 202254 h 6990463"/>
              <a:gd name="connsiteX3" fmla="*/ 1213500 w 1213500"/>
              <a:gd name="connsiteY3" fmla="*/ 6990463 h 6990463"/>
              <a:gd name="connsiteX4" fmla="*/ 1213500 w 1213500"/>
              <a:gd name="connsiteY4" fmla="*/ 6990463 h 6990463"/>
              <a:gd name="connsiteX5" fmla="*/ 0 w 1213500"/>
              <a:gd name="connsiteY5" fmla="*/ 6990463 h 6990463"/>
              <a:gd name="connsiteX6" fmla="*/ 0 w 1213500"/>
              <a:gd name="connsiteY6" fmla="*/ 6990463 h 6990463"/>
              <a:gd name="connsiteX7" fmla="*/ 0 w 1213500"/>
              <a:gd name="connsiteY7" fmla="*/ 202254 h 6990463"/>
              <a:gd name="connsiteX8" fmla="*/ 202254 w 1213500"/>
              <a:gd name="connsiteY8" fmla="*/ 0 h 6990463"/>
              <a:gd name="connsiteX0" fmla="*/ 0 w 1304940"/>
              <a:gd name="connsiteY0" fmla="*/ 6990463 h 7081903"/>
              <a:gd name="connsiteX1" fmla="*/ 0 w 1304940"/>
              <a:gd name="connsiteY1" fmla="*/ 6990463 h 7081903"/>
              <a:gd name="connsiteX2" fmla="*/ 0 w 1304940"/>
              <a:gd name="connsiteY2" fmla="*/ 202254 h 7081903"/>
              <a:gd name="connsiteX3" fmla="*/ 202254 w 1304940"/>
              <a:gd name="connsiteY3" fmla="*/ 0 h 7081903"/>
              <a:gd name="connsiteX4" fmla="*/ 1011246 w 1304940"/>
              <a:gd name="connsiteY4" fmla="*/ 0 h 7081903"/>
              <a:gd name="connsiteX5" fmla="*/ 1213500 w 1304940"/>
              <a:gd name="connsiteY5" fmla="*/ 202254 h 7081903"/>
              <a:gd name="connsiteX6" fmla="*/ 1213500 w 1304940"/>
              <a:gd name="connsiteY6" fmla="*/ 6990463 h 7081903"/>
              <a:gd name="connsiteX7" fmla="*/ 1304940 w 1304940"/>
              <a:gd name="connsiteY7" fmla="*/ 7081903 h 7081903"/>
              <a:gd name="connsiteX0" fmla="*/ 0 w 1304942"/>
              <a:gd name="connsiteY0" fmla="*/ 6990463 h 7081906"/>
              <a:gd name="connsiteX1" fmla="*/ 0 w 1304942"/>
              <a:gd name="connsiteY1" fmla="*/ 6990463 h 7081906"/>
              <a:gd name="connsiteX2" fmla="*/ 0 w 1304942"/>
              <a:gd name="connsiteY2" fmla="*/ 202254 h 7081906"/>
              <a:gd name="connsiteX3" fmla="*/ 202254 w 1304942"/>
              <a:gd name="connsiteY3" fmla="*/ 0 h 7081906"/>
              <a:gd name="connsiteX4" fmla="*/ 1011246 w 1304942"/>
              <a:gd name="connsiteY4" fmla="*/ 0 h 7081906"/>
              <a:gd name="connsiteX5" fmla="*/ 1213500 w 1304942"/>
              <a:gd name="connsiteY5" fmla="*/ 202254 h 7081906"/>
              <a:gd name="connsiteX6" fmla="*/ 1213500 w 1304942"/>
              <a:gd name="connsiteY6" fmla="*/ 6990463 h 7081906"/>
              <a:gd name="connsiteX7" fmla="*/ 1304942 w 1304942"/>
              <a:gd name="connsiteY7" fmla="*/ 7081906 h 7081906"/>
              <a:gd name="connsiteX0" fmla="*/ 0 w 1213500"/>
              <a:gd name="connsiteY0" fmla="*/ 6990463 h 6990463"/>
              <a:gd name="connsiteX1" fmla="*/ 0 w 1213500"/>
              <a:gd name="connsiteY1" fmla="*/ 6990463 h 6990463"/>
              <a:gd name="connsiteX2" fmla="*/ 0 w 1213500"/>
              <a:gd name="connsiteY2" fmla="*/ 202254 h 6990463"/>
              <a:gd name="connsiteX3" fmla="*/ 202254 w 1213500"/>
              <a:gd name="connsiteY3" fmla="*/ 0 h 6990463"/>
              <a:gd name="connsiteX4" fmla="*/ 1011246 w 1213500"/>
              <a:gd name="connsiteY4" fmla="*/ 0 h 6990463"/>
              <a:gd name="connsiteX5" fmla="*/ 1213500 w 1213500"/>
              <a:gd name="connsiteY5" fmla="*/ 202254 h 6990463"/>
              <a:gd name="connsiteX6" fmla="*/ 1213500 w 1213500"/>
              <a:gd name="connsiteY6" fmla="*/ 6990463 h 699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3500" h="6990463">
                <a:moveTo>
                  <a:pt x="0" y="6990463"/>
                </a:moveTo>
                <a:lnTo>
                  <a:pt x="0" y="6990463"/>
                </a:lnTo>
                <a:lnTo>
                  <a:pt x="0" y="202254"/>
                </a:lnTo>
                <a:cubicBezTo>
                  <a:pt x="0" y="90552"/>
                  <a:pt x="90552" y="0"/>
                  <a:pt x="202254" y="0"/>
                </a:cubicBezTo>
                <a:lnTo>
                  <a:pt x="1011246" y="0"/>
                </a:lnTo>
                <a:cubicBezTo>
                  <a:pt x="1122948" y="0"/>
                  <a:pt x="1213500" y="90552"/>
                  <a:pt x="1213500" y="202254"/>
                </a:cubicBezTo>
                <a:lnTo>
                  <a:pt x="1213500" y="6990463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6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54" y="6251898"/>
            <a:ext cx="1729946" cy="474340"/>
          </a:xfrm>
          <a:prstGeom prst="rect">
            <a:avLst/>
          </a:prstGeom>
        </p:spPr>
      </p:pic>
      <p:sp>
        <p:nvSpPr>
          <p:cNvPr id="3095" name="Rectangle 23"/>
          <p:cNvSpPr>
            <a:spLocks noGrp="1" noChangeArrowheads="1"/>
          </p:cNvSpPr>
          <p:nvPr>
            <p:ph type="ctrTitle"/>
          </p:nvPr>
        </p:nvSpPr>
        <p:spPr bwMode="white">
          <a:xfrm>
            <a:off x="201892" y="3272208"/>
            <a:ext cx="6267273" cy="914799"/>
          </a:xfrm>
          <a:noFill/>
          <a:ln>
            <a:noFill/>
          </a:ln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8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"/>
          <a:stretch/>
        </p:blipFill>
        <p:spPr>
          <a:xfrm>
            <a:off x="304800" y="0"/>
            <a:ext cx="8608409" cy="6243956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 bwMode="black">
          <a:xfrm rot="5400000">
            <a:off x="2624448" y="1200149"/>
            <a:ext cx="1348456" cy="6614446"/>
          </a:xfrm>
          <a:prstGeom prst="round2SameRect">
            <a:avLst/>
          </a:prstGeom>
          <a:solidFill>
            <a:srgbClr val="4E8A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6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Round Same Side Corner Rectangle 7"/>
          <p:cNvSpPr/>
          <p:nvPr/>
        </p:nvSpPr>
        <p:spPr bwMode="white">
          <a:xfrm rot="5400000">
            <a:off x="2655004" y="1265523"/>
            <a:ext cx="1150609" cy="6477713"/>
          </a:xfrm>
          <a:custGeom>
            <a:avLst/>
            <a:gdLst>
              <a:gd name="connsiteX0" fmla="*/ 202254 w 1213500"/>
              <a:gd name="connsiteY0" fmla="*/ 0 h 6990463"/>
              <a:gd name="connsiteX1" fmla="*/ 1011246 w 1213500"/>
              <a:gd name="connsiteY1" fmla="*/ 0 h 6990463"/>
              <a:gd name="connsiteX2" fmla="*/ 1213500 w 1213500"/>
              <a:gd name="connsiteY2" fmla="*/ 202254 h 6990463"/>
              <a:gd name="connsiteX3" fmla="*/ 1213500 w 1213500"/>
              <a:gd name="connsiteY3" fmla="*/ 6990463 h 6990463"/>
              <a:gd name="connsiteX4" fmla="*/ 1213500 w 1213500"/>
              <a:gd name="connsiteY4" fmla="*/ 6990463 h 6990463"/>
              <a:gd name="connsiteX5" fmla="*/ 0 w 1213500"/>
              <a:gd name="connsiteY5" fmla="*/ 6990463 h 6990463"/>
              <a:gd name="connsiteX6" fmla="*/ 0 w 1213500"/>
              <a:gd name="connsiteY6" fmla="*/ 6990463 h 6990463"/>
              <a:gd name="connsiteX7" fmla="*/ 0 w 1213500"/>
              <a:gd name="connsiteY7" fmla="*/ 202254 h 6990463"/>
              <a:gd name="connsiteX8" fmla="*/ 202254 w 1213500"/>
              <a:gd name="connsiteY8" fmla="*/ 0 h 6990463"/>
              <a:gd name="connsiteX0" fmla="*/ 202254 w 1213500"/>
              <a:gd name="connsiteY0" fmla="*/ 0 h 6990464"/>
              <a:gd name="connsiteX1" fmla="*/ 1011246 w 1213500"/>
              <a:gd name="connsiteY1" fmla="*/ 0 h 6990464"/>
              <a:gd name="connsiteX2" fmla="*/ 1213500 w 1213500"/>
              <a:gd name="connsiteY2" fmla="*/ 202254 h 6990464"/>
              <a:gd name="connsiteX3" fmla="*/ 1213500 w 1213500"/>
              <a:gd name="connsiteY3" fmla="*/ 6990463 h 6990464"/>
              <a:gd name="connsiteX4" fmla="*/ 1213500 w 1213500"/>
              <a:gd name="connsiteY4" fmla="*/ 6990463 h 6990464"/>
              <a:gd name="connsiteX5" fmla="*/ 581111 w 1213500"/>
              <a:gd name="connsiteY5" fmla="*/ 6990464 h 6990464"/>
              <a:gd name="connsiteX6" fmla="*/ 0 w 1213500"/>
              <a:gd name="connsiteY6" fmla="*/ 6990463 h 6990464"/>
              <a:gd name="connsiteX7" fmla="*/ 0 w 1213500"/>
              <a:gd name="connsiteY7" fmla="*/ 6990463 h 6990464"/>
              <a:gd name="connsiteX8" fmla="*/ 0 w 1213500"/>
              <a:gd name="connsiteY8" fmla="*/ 202254 h 6990464"/>
              <a:gd name="connsiteX9" fmla="*/ 202254 w 1213500"/>
              <a:gd name="connsiteY9" fmla="*/ 0 h 6990464"/>
              <a:gd name="connsiteX0" fmla="*/ 202254 w 1213500"/>
              <a:gd name="connsiteY0" fmla="*/ 0 h 6990463"/>
              <a:gd name="connsiteX1" fmla="*/ 1011246 w 1213500"/>
              <a:gd name="connsiteY1" fmla="*/ 0 h 6990463"/>
              <a:gd name="connsiteX2" fmla="*/ 1213500 w 1213500"/>
              <a:gd name="connsiteY2" fmla="*/ 202254 h 6990463"/>
              <a:gd name="connsiteX3" fmla="*/ 1213500 w 1213500"/>
              <a:gd name="connsiteY3" fmla="*/ 6990463 h 6990463"/>
              <a:gd name="connsiteX4" fmla="*/ 1213500 w 1213500"/>
              <a:gd name="connsiteY4" fmla="*/ 6990463 h 6990463"/>
              <a:gd name="connsiteX5" fmla="*/ 0 w 1213500"/>
              <a:gd name="connsiteY5" fmla="*/ 6990463 h 6990463"/>
              <a:gd name="connsiteX6" fmla="*/ 0 w 1213500"/>
              <a:gd name="connsiteY6" fmla="*/ 6990463 h 6990463"/>
              <a:gd name="connsiteX7" fmla="*/ 0 w 1213500"/>
              <a:gd name="connsiteY7" fmla="*/ 202254 h 6990463"/>
              <a:gd name="connsiteX8" fmla="*/ 202254 w 1213500"/>
              <a:gd name="connsiteY8" fmla="*/ 0 h 6990463"/>
              <a:gd name="connsiteX0" fmla="*/ 0 w 1304940"/>
              <a:gd name="connsiteY0" fmla="*/ 6990463 h 7081903"/>
              <a:gd name="connsiteX1" fmla="*/ 0 w 1304940"/>
              <a:gd name="connsiteY1" fmla="*/ 6990463 h 7081903"/>
              <a:gd name="connsiteX2" fmla="*/ 0 w 1304940"/>
              <a:gd name="connsiteY2" fmla="*/ 202254 h 7081903"/>
              <a:gd name="connsiteX3" fmla="*/ 202254 w 1304940"/>
              <a:gd name="connsiteY3" fmla="*/ 0 h 7081903"/>
              <a:gd name="connsiteX4" fmla="*/ 1011246 w 1304940"/>
              <a:gd name="connsiteY4" fmla="*/ 0 h 7081903"/>
              <a:gd name="connsiteX5" fmla="*/ 1213500 w 1304940"/>
              <a:gd name="connsiteY5" fmla="*/ 202254 h 7081903"/>
              <a:gd name="connsiteX6" fmla="*/ 1213500 w 1304940"/>
              <a:gd name="connsiteY6" fmla="*/ 6990463 h 7081903"/>
              <a:gd name="connsiteX7" fmla="*/ 1304940 w 1304940"/>
              <a:gd name="connsiteY7" fmla="*/ 7081903 h 7081903"/>
              <a:gd name="connsiteX0" fmla="*/ 0 w 1304942"/>
              <a:gd name="connsiteY0" fmla="*/ 6990463 h 7081906"/>
              <a:gd name="connsiteX1" fmla="*/ 0 w 1304942"/>
              <a:gd name="connsiteY1" fmla="*/ 6990463 h 7081906"/>
              <a:gd name="connsiteX2" fmla="*/ 0 w 1304942"/>
              <a:gd name="connsiteY2" fmla="*/ 202254 h 7081906"/>
              <a:gd name="connsiteX3" fmla="*/ 202254 w 1304942"/>
              <a:gd name="connsiteY3" fmla="*/ 0 h 7081906"/>
              <a:gd name="connsiteX4" fmla="*/ 1011246 w 1304942"/>
              <a:gd name="connsiteY4" fmla="*/ 0 h 7081906"/>
              <a:gd name="connsiteX5" fmla="*/ 1213500 w 1304942"/>
              <a:gd name="connsiteY5" fmla="*/ 202254 h 7081906"/>
              <a:gd name="connsiteX6" fmla="*/ 1213500 w 1304942"/>
              <a:gd name="connsiteY6" fmla="*/ 6990463 h 7081906"/>
              <a:gd name="connsiteX7" fmla="*/ 1304942 w 1304942"/>
              <a:gd name="connsiteY7" fmla="*/ 7081906 h 7081906"/>
              <a:gd name="connsiteX0" fmla="*/ 0 w 1213500"/>
              <a:gd name="connsiteY0" fmla="*/ 6990463 h 6990463"/>
              <a:gd name="connsiteX1" fmla="*/ 0 w 1213500"/>
              <a:gd name="connsiteY1" fmla="*/ 6990463 h 6990463"/>
              <a:gd name="connsiteX2" fmla="*/ 0 w 1213500"/>
              <a:gd name="connsiteY2" fmla="*/ 202254 h 6990463"/>
              <a:gd name="connsiteX3" fmla="*/ 202254 w 1213500"/>
              <a:gd name="connsiteY3" fmla="*/ 0 h 6990463"/>
              <a:gd name="connsiteX4" fmla="*/ 1011246 w 1213500"/>
              <a:gd name="connsiteY4" fmla="*/ 0 h 6990463"/>
              <a:gd name="connsiteX5" fmla="*/ 1213500 w 1213500"/>
              <a:gd name="connsiteY5" fmla="*/ 202254 h 6990463"/>
              <a:gd name="connsiteX6" fmla="*/ 1213500 w 1213500"/>
              <a:gd name="connsiteY6" fmla="*/ 6990463 h 699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3500" h="6990463">
                <a:moveTo>
                  <a:pt x="0" y="6990463"/>
                </a:moveTo>
                <a:lnTo>
                  <a:pt x="0" y="6990463"/>
                </a:lnTo>
                <a:lnTo>
                  <a:pt x="0" y="202254"/>
                </a:lnTo>
                <a:cubicBezTo>
                  <a:pt x="0" y="90552"/>
                  <a:pt x="90552" y="0"/>
                  <a:pt x="202254" y="0"/>
                </a:cubicBezTo>
                <a:lnTo>
                  <a:pt x="1011246" y="0"/>
                </a:lnTo>
                <a:cubicBezTo>
                  <a:pt x="1122948" y="0"/>
                  <a:pt x="1213500" y="90552"/>
                  <a:pt x="1213500" y="202254"/>
                </a:cubicBezTo>
                <a:lnTo>
                  <a:pt x="1213500" y="6990463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6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54" y="6251898"/>
            <a:ext cx="1729946" cy="474340"/>
          </a:xfrm>
          <a:prstGeom prst="rect">
            <a:avLst/>
          </a:prstGeom>
        </p:spPr>
      </p:pic>
      <p:sp>
        <p:nvSpPr>
          <p:cNvPr id="3095" name="Rectangle 23"/>
          <p:cNvSpPr>
            <a:spLocks noGrp="1" noChangeArrowheads="1"/>
          </p:cNvSpPr>
          <p:nvPr>
            <p:ph type="ctrTitle"/>
          </p:nvPr>
        </p:nvSpPr>
        <p:spPr bwMode="white">
          <a:xfrm>
            <a:off x="201892" y="4034208"/>
            <a:ext cx="6267273" cy="914799"/>
          </a:xfrm>
          <a:noFill/>
          <a:ln>
            <a:noFill/>
          </a:ln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8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7021442" cy="5465793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 bwMode="black">
          <a:xfrm rot="5400000">
            <a:off x="2616063" y="1228567"/>
            <a:ext cx="1348456" cy="6614446"/>
          </a:xfrm>
          <a:prstGeom prst="round2SameRect">
            <a:avLst/>
          </a:prstGeom>
          <a:solidFill>
            <a:srgbClr val="4E8A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6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Round Same Side Corner Rectangle 7"/>
          <p:cNvSpPr/>
          <p:nvPr/>
        </p:nvSpPr>
        <p:spPr bwMode="white">
          <a:xfrm rot="5400000">
            <a:off x="2646619" y="1293941"/>
            <a:ext cx="1150609" cy="6477713"/>
          </a:xfrm>
          <a:custGeom>
            <a:avLst/>
            <a:gdLst>
              <a:gd name="connsiteX0" fmla="*/ 202254 w 1213500"/>
              <a:gd name="connsiteY0" fmla="*/ 0 h 6990463"/>
              <a:gd name="connsiteX1" fmla="*/ 1011246 w 1213500"/>
              <a:gd name="connsiteY1" fmla="*/ 0 h 6990463"/>
              <a:gd name="connsiteX2" fmla="*/ 1213500 w 1213500"/>
              <a:gd name="connsiteY2" fmla="*/ 202254 h 6990463"/>
              <a:gd name="connsiteX3" fmla="*/ 1213500 w 1213500"/>
              <a:gd name="connsiteY3" fmla="*/ 6990463 h 6990463"/>
              <a:gd name="connsiteX4" fmla="*/ 1213500 w 1213500"/>
              <a:gd name="connsiteY4" fmla="*/ 6990463 h 6990463"/>
              <a:gd name="connsiteX5" fmla="*/ 0 w 1213500"/>
              <a:gd name="connsiteY5" fmla="*/ 6990463 h 6990463"/>
              <a:gd name="connsiteX6" fmla="*/ 0 w 1213500"/>
              <a:gd name="connsiteY6" fmla="*/ 6990463 h 6990463"/>
              <a:gd name="connsiteX7" fmla="*/ 0 w 1213500"/>
              <a:gd name="connsiteY7" fmla="*/ 202254 h 6990463"/>
              <a:gd name="connsiteX8" fmla="*/ 202254 w 1213500"/>
              <a:gd name="connsiteY8" fmla="*/ 0 h 6990463"/>
              <a:gd name="connsiteX0" fmla="*/ 202254 w 1213500"/>
              <a:gd name="connsiteY0" fmla="*/ 0 h 6990464"/>
              <a:gd name="connsiteX1" fmla="*/ 1011246 w 1213500"/>
              <a:gd name="connsiteY1" fmla="*/ 0 h 6990464"/>
              <a:gd name="connsiteX2" fmla="*/ 1213500 w 1213500"/>
              <a:gd name="connsiteY2" fmla="*/ 202254 h 6990464"/>
              <a:gd name="connsiteX3" fmla="*/ 1213500 w 1213500"/>
              <a:gd name="connsiteY3" fmla="*/ 6990463 h 6990464"/>
              <a:gd name="connsiteX4" fmla="*/ 1213500 w 1213500"/>
              <a:gd name="connsiteY4" fmla="*/ 6990463 h 6990464"/>
              <a:gd name="connsiteX5" fmla="*/ 581111 w 1213500"/>
              <a:gd name="connsiteY5" fmla="*/ 6990464 h 6990464"/>
              <a:gd name="connsiteX6" fmla="*/ 0 w 1213500"/>
              <a:gd name="connsiteY6" fmla="*/ 6990463 h 6990464"/>
              <a:gd name="connsiteX7" fmla="*/ 0 w 1213500"/>
              <a:gd name="connsiteY7" fmla="*/ 6990463 h 6990464"/>
              <a:gd name="connsiteX8" fmla="*/ 0 w 1213500"/>
              <a:gd name="connsiteY8" fmla="*/ 202254 h 6990464"/>
              <a:gd name="connsiteX9" fmla="*/ 202254 w 1213500"/>
              <a:gd name="connsiteY9" fmla="*/ 0 h 6990464"/>
              <a:gd name="connsiteX0" fmla="*/ 202254 w 1213500"/>
              <a:gd name="connsiteY0" fmla="*/ 0 h 6990463"/>
              <a:gd name="connsiteX1" fmla="*/ 1011246 w 1213500"/>
              <a:gd name="connsiteY1" fmla="*/ 0 h 6990463"/>
              <a:gd name="connsiteX2" fmla="*/ 1213500 w 1213500"/>
              <a:gd name="connsiteY2" fmla="*/ 202254 h 6990463"/>
              <a:gd name="connsiteX3" fmla="*/ 1213500 w 1213500"/>
              <a:gd name="connsiteY3" fmla="*/ 6990463 h 6990463"/>
              <a:gd name="connsiteX4" fmla="*/ 1213500 w 1213500"/>
              <a:gd name="connsiteY4" fmla="*/ 6990463 h 6990463"/>
              <a:gd name="connsiteX5" fmla="*/ 0 w 1213500"/>
              <a:gd name="connsiteY5" fmla="*/ 6990463 h 6990463"/>
              <a:gd name="connsiteX6" fmla="*/ 0 w 1213500"/>
              <a:gd name="connsiteY6" fmla="*/ 6990463 h 6990463"/>
              <a:gd name="connsiteX7" fmla="*/ 0 w 1213500"/>
              <a:gd name="connsiteY7" fmla="*/ 202254 h 6990463"/>
              <a:gd name="connsiteX8" fmla="*/ 202254 w 1213500"/>
              <a:gd name="connsiteY8" fmla="*/ 0 h 6990463"/>
              <a:gd name="connsiteX0" fmla="*/ 0 w 1304940"/>
              <a:gd name="connsiteY0" fmla="*/ 6990463 h 7081903"/>
              <a:gd name="connsiteX1" fmla="*/ 0 w 1304940"/>
              <a:gd name="connsiteY1" fmla="*/ 6990463 h 7081903"/>
              <a:gd name="connsiteX2" fmla="*/ 0 w 1304940"/>
              <a:gd name="connsiteY2" fmla="*/ 202254 h 7081903"/>
              <a:gd name="connsiteX3" fmla="*/ 202254 w 1304940"/>
              <a:gd name="connsiteY3" fmla="*/ 0 h 7081903"/>
              <a:gd name="connsiteX4" fmla="*/ 1011246 w 1304940"/>
              <a:gd name="connsiteY4" fmla="*/ 0 h 7081903"/>
              <a:gd name="connsiteX5" fmla="*/ 1213500 w 1304940"/>
              <a:gd name="connsiteY5" fmla="*/ 202254 h 7081903"/>
              <a:gd name="connsiteX6" fmla="*/ 1213500 w 1304940"/>
              <a:gd name="connsiteY6" fmla="*/ 6990463 h 7081903"/>
              <a:gd name="connsiteX7" fmla="*/ 1304940 w 1304940"/>
              <a:gd name="connsiteY7" fmla="*/ 7081903 h 7081903"/>
              <a:gd name="connsiteX0" fmla="*/ 0 w 1304942"/>
              <a:gd name="connsiteY0" fmla="*/ 6990463 h 7081906"/>
              <a:gd name="connsiteX1" fmla="*/ 0 w 1304942"/>
              <a:gd name="connsiteY1" fmla="*/ 6990463 h 7081906"/>
              <a:gd name="connsiteX2" fmla="*/ 0 w 1304942"/>
              <a:gd name="connsiteY2" fmla="*/ 202254 h 7081906"/>
              <a:gd name="connsiteX3" fmla="*/ 202254 w 1304942"/>
              <a:gd name="connsiteY3" fmla="*/ 0 h 7081906"/>
              <a:gd name="connsiteX4" fmla="*/ 1011246 w 1304942"/>
              <a:gd name="connsiteY4" fmla="*/ 0 h 7081906"/>
              <a:gd name="connsiteX5" fmla="*/ 1213500 w 1304942"/>
              <a:gd name="connsiteY5" fmla="*/ 202254 h 7081906"/>
              <a:gd name="connsiteX6" fmla="*/ 1213500 w 1304942"/>
              <a:gd name="connsiteY6" fmla="*/ 6990463 h 7081906"/>
              <a:gd name="connsiteX7" fmla="*/ 1304942 w 1304942"/>
              <a:gd name="connsiteY7" fmla="*/ 7081906 h 7081906"/>
              <a:gd name="connsiteX0" fmla="*/ 0 w 1213500"/>
              <a:gd name="connsiteY0" fmla="*/ 6990463 h 6990463"/>
              <a:gd name="connsiteX1" fmla="*/ 0 w 1213500"/>
              <a:gd name="connsiteY1" fmla="*/ 6990463 h 6990463"/>
              <a:gd name="connsiteX2" fmla="*/ 0 w 1213500"/>
              <a:gd name="connsiteY2" fmla="*/ 202254 h 6990463"/>
              <a:gd name="connsiteX3" fmla="*/ 202254 w 1213500"/>
              <a:gd name="connsiteY3" fmla="*/ 0 h 6990463"/>
              <a:gd name="connsiteX4" fmla="*/ 1011246 w 1213500"/>
              <a:gd name="connsiteY4" fmla="*/ 0 h 6990463"/>
              <a:gd name="connsiteX5" fmla="*/ 1213500 w 1213500"/>
              <a:gd name="connsiteY5" fmla="*/ 202254 h 6990463"/>
              <a:gd name="connsiteX6" fmla="*/ 1213500 w 1213500"/>
              <a:gd name="connsiteY6" fmla="*/ 6990463 h 699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3500" h="6990463">
                <a:moveTo>
                  <a:pt x="0" y="6990463"/>
                </a:moveTo>
                <a:lnTo>
                  <a:pt x="0" y="6990463"/>
                </a:lnTo>
                <a:lnTo>
                  <a:pt x="0" y="202254"/>
                </a:lnTo>
                <a:cubicBezTo>
                  <a:pt x="0" y="90552"/>
                  <a:pt x="90552" y="0"/>
                  <a:pt x="202254" y="0"/>
                </a:cubicBezTo>
                <a:lnTo>
                  <a:pt x="1011246" y="0"/>
                </a:lnTo>
                <a:cubicBezTo>
                  <a:pt x="1122948" y="0"/>
                  <a:pt x="1213500" y="90552"/>
                  <a:pt x="1213500" y="202254"/>
                </a:cubicBezTo>
                <a:lnTo>
                  <a:pt x="1213500" y="6990463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6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54" y="6251898"/>
            <a:ext cx="1729946" cy="474340"/>
          </a:xfrm>
          <a:prstGeom prst="rect">
            <a:avLst/>
          </a:prstGeom>
        </p:spPr>
      </p:pic>
      <p:sp>
        <p:nvSpPr>
          <p:cNvPr id="3095" name="Rectangle 23"/>
          <p:cNvSpPr>
            <a:spLocks noGrp="1" noChangeArrowheads="1"/>
          </p:cNvSpPr>
          <p:nvPr>
            <p:ph type="ctrTitle"/>
          </p:nvPr>
        </p:nvSpPr>
        <p:spPr bwMode="white">
          <a:xfrm>
            <a:off x="193507" y="4062626"/>
            <a:ext cx="6267273" cy="914799"/>
          </a:xfrm>
          <a:noFill/>
          <a:ln>
            <a:noFill/>
          </a:ln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7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192"/>
            <a:ext cx="7467600" cy="5813103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 bwMode="black">
          <a:xfrm rot="5400000">
            <a:off x="2624448" y="1657349"/>
            <a:ext cx="1348456" cy="6614446"/>
          </a:xfrm>
          <a:prstGeom prst="round2SameRect">
            <a:avLst/>
          </a:prstGeom>
          <a:solidFill>
            <a:srgbClr val="6683A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6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Round Same Side Corner Rectangle 7"/>
          <p:cNvSpPr/>
          <p:nvPr/>
        </p:nvSpPr>
        <p:spPr bwMode="white">
          <a:xfrm rot="5400000">
            <a:off x="2655004" y="1722723"/>
            <a:ext cx="1150609" cy="6477713"/>
          </a:xfrm>
          <a:custGeom>
            <a:avLst/>
            <a:gdLst>
              <a:gd name="connsiteX0" fmla="*/ 202254 w 1213500"/>
              <a:gd name="connsiteY0" fmla="*/ 0 h 6990463"/>
              <a:gd name="connsiteX1" fmla="*/ 1011246 w 1213500"/>
              <a:gd name="connsiteY1" fmla="*/ 0 h 6990463"/>
              <a:gd name="connsiteX2" fmla="*/ 1213500 w 1213500"/>
              <a:gd name="connsiteY2" fmla="*/ 202254 h 6990463"/>
              <a:gd name="connsiteX3" fmla="*/ 1213500 w 1213500"/>
              <a:gd name="connsiteY3" fmla="*/ 6990463 h 6990463"/>
              <a:gd name="connsiteX4" fmla="*/ 1213500 w 1213500"/>
              <a:gd name="connsiteY4" fmla="*/ 6990463 h 6990463"/>
              <a:gd name="connsiteX5" fmla="*/ 0 w 1213500"/>
              <a:gd name="connsiteY5" fmla="*/ 6990463 h 6990463"/>
              <a:gd name="connsiteX6" fmla="*/ 0 w 1213500"/>
              <a:gd name="connsiteY6" fmla="*/ 6990463 h 6990463"/>
              <a:gd name="connsiteX7" fmla="*/ 0 w 1213500"/>
              <a:gd name="connsiteY7" fmla="*/ 202254 h 6990463"/>
              <a:gd name="connsiteX8" fmla="*/ 202254 w 1213500"/>
              <a:gd name="connsiteY8" fmla="*/ 0 h 6990463"/>
              <a:gd name="connsiteX0" fmla="*/ 202254 w 1213500"/>
              <a:gd name="connsiteY0" fmla="*/ 0 h 6990464"/>
              <a:gd name="connsiteX1" fmla="*/ 1011246 w 1213500"/>
              <a:gd name="connsiteY1" fmla="*/ 0 h 6990464"/>
              <a:gd name="connsiteX2" fmla="*/ 1213500 w 1213500"/>
              <a:gd name="connsiteY2" fmla="*/ 202254 h 6990464"/>
              <a:gd name="connsiteX3" fmla="*/ 1213500 w 1213500"/>
              <a:gd name="connsiteY3" fmla="*/ 6990463 h 6990464"/>
              <a:gd name="connsiteX4" fmla="*/ 1213500 w 1213500"/>
              <a:gd name="connsiteY4" fmla="*/ 6990463 h 6990464"/>
              <a:gd name="connsiteX5" fmla="*/ 581111 w 1213500"/>
              <a:gd name="connsiteY5" fmla="*/ 6990464 h 6990464"/>
              <a:gd name="connsiteX6" fmla="*/ 0 w 1213500"/>
              <a:gd name="connsiteY6" fmla="*/ 6990463 h 6990464"/>
              <a:gd name="connsiteX7" fmla="*/ 0 w 1213500"/>
              <a:gd name="connsiteY7" fmla="*/ 6990463 h 6990464"/>
              <a:gd name="connsiteX8" fmla="*/ 0 w 1213500"/>
              <a:gd name="connsiteY8" fmla="*/ 202254 h 6990464"/>
              <a:gd name="connsiteX9" fmla="*/ 202254 w 1213500"/>
              <a:gd name="connsiteY9" fmla="*/ 0 h 6990464"/>
              <a:gd name="connsiteX0" fmla="*/ 202254 w 1213500"/>
              <a:gd name="connsiteY0" fmla="*/ 0 h 6990463"/>
              <a:gd name="connsiteX1" fmla="*/ 1011246 w 1213500"/>
              <a:gd name="connsiteY1" fmla="*/ 0 h 6990463"/>
              <a:gd name="connsiteX2" fmla="*/ 1213500 w 1213500"/>
              <a:gd name="connsiteY2" fmla="*/ 202254 h 6990463"/>
              <a:gd name="connsiteX3" fmla="*/ 1213500 w 1213500"/>
              <a:gd name="connsiteY3" fmla="*/ 6990463 h 6990463"/>
              <a:gd name="connsiteX4" fmla="*/ 1213500 w 1213500"/>
              <a:gd name="connsiteY4" fmla="*/ 6990463 h 6990463"/>
              <a:gd name="connsiteX5" fmla="*/ 0 w 1213500"/>
              <a:gd name="connsiteY5" fmla="*/ 6990463 h 6990463"/>
              <a:gd name="connsiteX6" fmla="*/ 0 w 1213500"/>
              <a:gd name="connsiteY6" fmla="*/ 6990463 h 6990463"/>
              <a:gd name="connsiteX7" fmla="*/ 0 w 1213500"/>
              <a:gd name="connsiteY7" fmla="*/ 202254 h 6990463"/>
              <a:gd name="connsiteX8" fmla="*/ 202254 w 1213500"/>
              <a:gd name="connsiteY8" fmla="*/ 0 h 6990463"/>
              <a:gd name="connsiteX0" fmla="*/ 0 w 1304940"/>
              <a:gd name="connsiteY0" fmla="*/ 6990463 h 7081903"/>
              <a:gd name="connsiteX1" fmla="*/ 0 w 1304940"/>
              <a:gd name="connsiteY1" fmla="*/ 6990463 h 7081903"/>
              <a:gd name="connsiteX2" fmla="*/ 0 w 1304940"/>
              <a:gd name="connsiteY2" fmla="*/ 202254 h 7081903"/>
              <a:gd name="connsiteX3" fmla="*/ 202254 w 1304940"/>
              <a:gd name="connsiteY3" fmla="*/ 0 h 7081903"/>
              <a:gd name="connsiteX4" fmla="*/ 1011246 w 1304940"/>
              <a:gd name="connsiteY4" fmla="*/ 0 h 7081903"/>
              <a:gd name="connsiteX5" fmla="*/ 1213500 w 1304940"/>
              <a:gd name="connsiteY5" fmla="*/ 202254 h 7081903"/>
              <a:gd name="connsiteX6" fmla="*/ 1213500 w 1304940"/>
              <a:gd name="connsiteY6" fmla="*/ 6990463 h 7081903"/>
              <a:gd name="connsiteX7" fmla="*/ 1304940 w 1304940"/>
              <a:gd name="connsiteY7" fmla="*/ 7081903 h 7081903"/>
              <a:gd name="connsiteX0" fmla="*/ 0 w 1304942"/>
              <a:gd name="connsiteY0" fmla="*/ 6990463 h 7081906"/>
              <a:gd name="connsiteX1" fmla="*/ 0 w 1304942"/>
              <a:gd name="connsiteY1" fmla="*/ 6990463 h 7081906"/>
              <a:gd name="connsiteX2" fmla="*/ 0 w 1304942"/>
              <a:gd name="connsiteY2" fmla="*/ 202254 h 7081906"/>
              <a:gd name="connsiteX3" fmla="*/ 202254 w 1304942"/>
              <a:gd name="connsiteY3" fmla="*/ 0 h 7081906"/>
              <a:gd name="connsiteX4" fmla="*/ 1011246 w 1304942"/>
              <a:gd name="connsiteY4" fmla="*/ 0 h 7081906"/>
              <a:gd name="connsiteX5" fmla="*/ 1213500 w 1304942"/>
              <a:gd name="connsiteY5" fmla="*/ 202254 h 7081906"/>
              <a:gd name="connsiteX6" fmla="*/ 1213500 w 1304942"/>
              <a:gd name="connsiteY6" fmla="*/ 6990463 h 7081906"/>
              <a:gd name="connsiteX7" fmla="*/ 1304942 w 1304942"/>
              <a:gd name="connsiteY7" fmla="*/ 7081906 h 7081906"/>
              <a:gd name="connsiteX0" fmla="*/ 0 w 1213500"/>
              <a:gd name="connsiteY0" fmla="*/ 6990463 h 6990463"/>
              <a:gd name="connsiteX1" fmla="*/ 0 w 1213500"/>
              <a:gd name="connsiteY1" fmla="*/ 6990463 h 6990463"/>
              <a:gd name="connsiteX2" fmla="*/ 0 w 1213500"/>
              <a:gd name="connsiteY2" fmla="*/ 202254 h 6990463"/>
              <a:gd name="connsiteX3" fmla="*/ 202254 w 1213500"/>
              <a:gd name="connsiteY3" fmla="*/ 0 h 6990463"/>
              <a:gd name="connsiteX4" fmla="*/ 1011246 w 1213500"/>
              <a:gd name="connsiteY4" fmla="*/ 0 h 6990463"/>
              <a:gd name="connsiteX5" fmla="*/ 1213500 w 1213500"/>
              <a:gd name="connsiteY5" fmla="*/ 202254 h 6990463"/>
              <a:gd name="connsiteX6" fmla="*/ 1213500 w 1213500"/>
              <a:gd name="connsiteY6" fmla="*/ 6990463 h 699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3500" h="6990463">
                <a:moveTo>
                  <a:pt x="0" y="6990463"/>
                </a:moveTo>
                <a:lnTo>
                  <a:pt x="0" y="6990463"/>
                </a:lnTo>
                <a:lnTo>
                  <a:pt x="0" y="202254"/>
                </a:lnTo>
                <a:cubicBezTo>
                  <a:pt x="0" y="90552"/>
                  <a:pt x="90552" y="0"/>
                  <a:pt x="202254" y="0"/>
                </a:cubicBezTo>
                <a:lnTo>
                  <a:pt x="1011246" y="0"/>
                </a:lnTo>
                <a:cubicBezTo>
                  <a:pt x="1122948" y="0"/>
                  <a:pt x="1213500" y="90552"/>
                  <a:pt x="1213500" y="202254"/>
                </a:cubicBezTo>
                <a:lnTo>
                  <a:pt x="1213500" y="6990463"/>
                </a:lnTo>
              </a:path>
            </a:pathLst>
          </a:cu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6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54" y="6251898"/>
            <a:ext cx="1729946" cy="474340"/>
          </a:xfrm>
          <a:prstGeom prst="rect">
            <a:avLst/>
          </a:prstGeom>
        </p:spPr>
      </p:pic>
      <p:sp>
        <p:nvSpPr>
          <p:cNvPr id="3095" name="Rectangle 23"/>
          <p:cNvSpPr>
            <a:spLocks noGrp="1" noChangeArrowheads="1"/>
          </p:cNvSpPr>
          <p:nvPr>
            <p:ph type="ctrTitle"/>
          </p:nvPr>
        </p:nvSpPr>
        <p:spPr bwMode="white">
          <a:xfrm>
            <a:off x="201892" y="4491408"/>
            <a:ext cx="6267273" cy="914799"/>
          </a:xfrm>
          <a:noFill/>
          <a:ln>
            <a:noFill/>
          </a:ln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6BA7D-89C1-4D39-A72E-A8212E86CC62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9B366-C473-410B-89F9-680E337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3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48D9E-76C2-4C8E-981E-F4151EEA169A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9B366-C473-410B-89F9-680E337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9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42C52-F14A-487F-9A84-86C40C9ABF05}" type="datetime1">
              <a:rPr lang="en-US" smtClean="0"/>
              <a:t>10/3/2022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9B366-C473-410B-89F9-680E337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6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blackWhite">
          <a:xfrm>
            <a:off x="0" y="0"/>
            <a:ext cx="9144000" cy="1461331"/>
          </a:xfrm>
          <a:prstGeom prst="rect">
            <a:avLst/>
          </a:prstGeom>
          <a:solidFill>
            <a:srgbClr val="4F8ABE"/>
          </a:solidFill>
          <a:ln w="9525">
            <a:solidFill>
              <a:srgbClr val="3E76A8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72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4BE029C-80E4-408C-9DAD-A17F288803D6}" type="datetime1">
              <a:rPr lang="en-US" smtClean="0"/>
              <a:t>10/3/2022</a:t>
            </a:fld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22E3AA-A988-47AF-A682-BED6931027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54" y="6251898"/>
            <a:ext cx="1729946" cy="4743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0" y="1367325"/>
            <a:ext cx="9144000" cy="8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6503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51" r:id="rId1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otham Book" pitchFamily="50" charset="0"/>
          <a:ea typeface="+mj-ea"/>
          <a:cs typeface="Gotham Book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26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26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26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26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26" charset="0"/>
          <a:ea typeface="ＭＳ Ｐゴシック" pitchFamily="-108" charset="-128"/>
          <a:cs typeface="ＭＳ Ｐゴシック" pitchFamily="-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26" charset="0"/>
          <a:ea typeface="ＭＳ Ｐゴシック" pitchFamily="-108" charset="-128"/>
          <a:cs typeface="ＭＳ Ｐゴシック" pitchFamily="-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26" charset="0"/>
          <a:ea typeface="ＭＳ Ｐゴシック" pitchFamily="-108" charset="-128"/>
          <a:cs typeface="ＭＳ Ｐゴシック" pitchFamily="-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26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Community Health 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183160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sz="2400" dirty="0"/>
              <a:t>The current Community Health Needs Assessment identified the following top four health needs in our community:</a:t>
            </a:r>
          </a:p>
          <a:p>
            <a:endParaRPr lang="en-US" sz="1600" dirty="0"/>
          </a:p>
          <a:p>
            <a:r>
              <a:rPr lang="en-US" sz="2400" dirty="0"/>
              <a:t>	Mental Health</a:t>
            </a:r>
          </a:p>
          <a:p>
            <a:r>
              <a:rPr lang="en-US" sz="2400" dirty="0"/>
              <a:t>	Obesity</a:t>
            </a:r>
          </a:p>
          <a:p>
            <a:r>
              <a:rPr lang="en-US" sz="2400" dirty="0"/>
              <a:t>	Substance Abuse</a:t>
            </a:r>
          </a:p>
          <a:p>
            <a:r>
              <a:rPr lang="en-US" sz="2400" dirty="0"/>
              <a:t>	Access to Care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 Narrow" panose="020B0606020202030204" pitchFamily="34" charset="0"/>
              </a:rPr>
              <a:t>CHNA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60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2" y="457200"/>
            <a:ext cx="8754533" cy="49107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2017-22 CHIP		 			</a:t>
            </a:r>
            <a:r>
              <a:rPr lang="en-US" sz="1400" dirty="0">
                <a:latin typeface="Arial Narrow" panose="020B0606020202030204" pitchFamily="34" charset="0"/>
              </a:rPr>
              <a:t>11/27/17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28073"/>
              </p:ext>
            </p:extLst>
          </p:nvPr>
        </p:nvGraphicFramePr>
        <p:xfrm>
          <a:off x="152401" y="1706880"/>
          <a:ext cx="8796865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9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</a:rPr>
                        <a:t>Tactic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Timing (start)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</a:rPr>
                        <a:t>Accountable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Actions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Impact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en-US" sz="1050" b="1" dirty="0">
                          <a:latin typeface="Calibri" panose="020F0502020204030204" pitchFamily="34" charset="0"/>
                        </a:rPr>
                        <a:t>1 Improve awareness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 of mental health in the community.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  <a:p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lphaUcPeriod"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Include mental health as topics in our free health seminar series. </a:t>
                      </a:r>
                    </a:p>
                    <a:p>
                      <a:pPr marL="228600" indent="-228600">
                        <a:buFont typeface="+mj-lt"/>
                        <a:buAutoNum type="alphaUcPeriod"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Increase the amount of mental health topics in our social media plan.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050" b="1" dirty="0">
                          <a:latin typeface="Calibri" panose="020F0502020204030204" pitchFamily="34" charset="0"/>
                        </a:rPr>
                        <a:t>.2 Reduce the stigma of mental illness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 in the community.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dirty="0">
                          <a:latin typeface="Calibri" panose="020F0502020204030204" pitchFamily="34" charset="0"/>
                        </a:rPr>
                        <a:t>Work with our collaborative partners to bring Make it OK into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 the area.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Capitalize on th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is program as appropriate. 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050" b="1" dirty="0">
                          <a:latin typeface="Calibri" panose="020F0502020204030204" pitchFamily="34" charset="0"/>
                        </a:rPr>
                        <a:t>.3 Help support our collaborative efforts in attaining county CHIP 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mental health</a:t>
                      </a:r>
                      <a:r>
                        <a:rPr lang="en-US" sz="1050" b="1" dirty="0">
                          <a:latin typeface="Calibri" panose="020F0502020204030204" pitchFamily="34" charset="0"/>
                        </a:rPr>
                        <a:t> goals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Continue to devote staff time for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county and area committee work related to mental health, such as the Mental Health Task Force.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Help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provide assistance or funding for the activities of these committees.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 with OCHF, our foundation, to earmark funds towards mental health.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050" b="1" dirty="0">
                          <a:latin typeface="Calibri" panose="020F0502020204030204" pitchFamily="34" charset="0"/>
                        </a:rPr>
                        <a:t>.4 Continue with ongoing OMC activities toward mental health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 needs.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lphaUcPeriod"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Sponsor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an annual Just for Women event that includes mental health components.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28600" indent="-228600" algn="l">
                        <a:buFont typeface="+mj-lt"/>
                        <a:buAutoNum type="alphaUcPeriod"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Continue clinic visit and inpatient screenings in addition to mandatory requirements.</a:t>
                      </a:r>
                    </a:p>
                    <a:p>
                      <a:pPr marL="228600" indent="-228600" algn="l">
                        <a:buFont typeface="+mj-lt"/>
                        <a:buAutoNum type="alphaUcPeriod"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Sponsor health fairs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at businesses through our Occ. Health program that include mental health.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  1.5 Train all primary care providers to mental health needs.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lphaUcPeriod"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Complete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CEU training be Dec. 31, 2017.</a:t>
                      </a:r>
                    </a:p>
                    <a:p>
                      <a:pPr marL="228600" indent="-228600" algn="l">
                        <a:buFont typeface="+mj-lt"/>
                        <a:buAutoNum type="alphaUcPeriod"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Implement mental health awareness in the clinic setting starting Jan. 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lphaUcPeriod"/>
                      </a:pPr>
                      <a:endParaRPr lang="en-US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1024475"/>
            <a:ext cx="452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</a:rPr>
              <a:t>CHNA Significant Health Need: Mental Health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7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2" y="457200"/>
            <a:ext cx="8754533" cy="49107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2017-22 CHIP		 			</a:t>
            </a:r>
            <a:r>
              <a:rPr lang="en-US" sz="1400" dirty="0">
                <a:latin typeface="Arial Narrow" panose="020B0606020202030204" pitchFamily="34" charset="0"/>
              </a:rPr>
              <a:t>11/27/17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766048"/>
              </p:ext>
            </p:extLst>
          </p:nvPr>
        </p:nvGraphicFramePr>
        <p:xfrm>
          <a:off x="152401" y="1706880"/>
          <a:ext cx="8796865" cy="28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9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</a:rPr>
                        <a:t>Tactic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Timing (start)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</a:rPr>
                        <a:t>Accountable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Actions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Impact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2.1 Improve opportunities for youth and adults to participate in fitness, nutrition and wellness activities.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Offer free events at our fitness center that involve activity, nutrition and fitness.</a:t>
                      </a:r>
                    </a:p>
                    <a:p>
                      <a:pPr marL="228600" indent="-228600">
                        <a:buFont typeface="+mj-lt"/>
                        <a:buAutoNum type="alphaUcPeriod"/>
                      </a:pPr>
                      <a:endParaRPr lang="en-US" sz="1050" b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Calibri" panose="020F0502020204030204" pitchFamily="34" charset="0"/>
                        </a:rPr>
                        <a:t>2.2 Continue with ongoing OMC activities toward obesity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 needs.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lphaUcPeriod"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Continue hosting free “Doc Walks” on local hiking trails that also provide fitness, nutrition or wellness information.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Sponsoring health fairs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at businesses through our Occ. Health program that include mental health.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Calibri" panose="020F0502020204030204" pitchFamily="34" charset="0"/>
                        </a:rPr>
                        <a:t>2.3 Help support our collaborative efforts in attaining county CHIP 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obesity</a:t>
                      </a:r>
                      <a:r>
                        <a:rPr lang="en-US" sz="1050" b="1" dirty="0">
                          <a:latin typeface="Calibri" panose="020F0502020204030204" pitchFamily="34" charset="0"/>
                        </a:rPr>
                        <a:t> goals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Continue to devote staff time for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county and area committee work related to obesity.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Help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provide assistance or funding for the activities of these committees.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libri" panose="020F0502020204030204" pitchFamily="34" charset="0"/>
                        </a:rPr>
                        <a:t>2.4 Investigate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 continuing the Right Step child obesity program.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lphaUcPeriod"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 with Foundation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to secure continuing funding.</a:t>
                      </a:r>
                    </a:p>
                    <a:p>
                      <a:pPr marL="228600" indent="-228600" algn="l">
                        <a:buFont typeface="+mj-lt"/>
                        <a:buAutoNum type="alphaUcPeriod"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Relaunch program when funding is secured.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1024475"/>
            <a:ext cx="3885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</a:rPr>
              <a:t>CHNA Significant Health Need: Obesity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458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2" y="457200"/>
            <a:ext cx="8754533" cy="49107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2017-22 CHIP		 			</a:t>
            </a:r>
            <a:r>
              <a:rPr lang="en-US" sz="1400" dirty="0">
                <a:latin typeface="Arial Narrow" panose="020B0606020202030204" pitchFamily="34" charset="0"/>
              </a:rPr>
              <a:t>11/27/17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62048"/>
              </p:ext>
            </p:extLst>
          </p:nvPr>
        </p:nvGraphicFramePr>
        <p:xfrm>
          <a:off x="152401" y="1706880"/>
          <a:ext cx="8796865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9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</a:rPr>
                        <a:t>Tactic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Timing (start)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</a:rPr>
                        <a:t>Accountable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Actions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Impact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libri" panose="020F0502020204030204" pitchFamily="34" charset="0"/>
                        </a:rPr>
                        <a:t>3.1 Reduce access to unused prescription drugs in the community.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lphaUcPeriod"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Relocate OMC’s drug disposal bin to make it more convenient for the public.</a:t>
                      </a:r>
                    </a:p>
                    <a:p>
                      <a:pPr marL="228600" indent="-228600">
                        <a:buFont typeface="+mj-lt"/>
                        <a:buAutoNum type="alphaUcPeriod"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 with local partners on a drug take-back day.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Calibri" panose="020F0502020204030204" pitchFamily="34" charset="0"/>
                        </a:rPr>
                        <a:t>3.2 Improve awareness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 of substance abuse in the community.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lphaUcPeriod"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Increase the amount of substance abuse topics in our social media plan.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Add a substance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abuse element to OMC’s annual Just for Women event.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Calibri" panose="020F0502020204030204" pitchFamily="34" charset="0"/>
                        </a:rPr>
                        <a:t>3.3 Provide smoking cessation into the business community.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Relaunch our Occ. Health smoking cessation program into the business community.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 with businesses to offer access to smoking cessation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at employee’s place of work.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Calibri" panose="020F0502020204030204" pitchFamily="34" charset="0"/>
                        </a:rPr>
                        <a:t>3.4 Help support our collaborative efforts in attaining county CHIP 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substance</a:t>
                      </a:r>
                      <a:r>
                        <a:rPr lang="en-US" sz="1050" b="1" dirty="0">
                          <a:latin typeface="Calibri" panose="020F0502020204030204" pitchFamily="34" charset="0"/>
                        </a:rPr>
                        <a:t> goals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Continue to devote staff time for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county and area committee work related to substance abuse.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Help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provide assistance or funding for the activities of these committees.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libri" panose="020F0502020204030204" pitchFamily="34" charset="0"/>
                        </a:rPr>
                        <a:t>3.5 Continue with ongoing OMC activities toward substance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 abuse needs.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lphaUcPeriod"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Continue clinic visit and inpatient screenings in addition to mandatory requirements.</a:t>
                      </a:r>
                    </a:p>
                    <a:p>
                      <a:pPr marL="228600" indent="-228600" algn="l">
                        <a:buFont typeface="+mj-lt"/>
                        <a:buAutoNum type="alphaUcPeriod"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Continue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sponsoring health fairs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at businesses through our Occ. Health program that include substance abuse.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Calibri" panose="020F0502020204030204" pitchFamily="34" charset="0"/>
                        </a:rPr>
                        <a:t>3.6 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Train all primary care providers to substance abuse needs.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lphaUcPeriod"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Complete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CEU training be Dec. 31, 2017.</a:t>
                      </a:r>
                    </a:p>
                    <a:p>
                      <a:pPr marL="228600" indent="-228600" algn="l">
                        <a:buFont typeface="+mj-lt"/>
                        <a:buAutoNum type="alphaUcPeriod"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Implement substance abuse awareness in the clinic setting starting Jan. 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1024475"/>
            <a:ext cx="4771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</a:rPr>
              <a:t>CHNA Significant Health Need: Substance Abuse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935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2" y="457200"/>
            <a:ext cx="8754533" cy="49107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2017-22 CHIP		 			</a:t>
            </a:r>
            <a:r>
              <a:rPr lang="en-US" sz="1400" dirty="0">
                <a:latin typeface="Arial Narrow" panose="020B0606020202030204" pitchFamily="34" charset="0"/>
              </a:rPr>
              <a:t>11/27/17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444973"/>
              </p:ext>
            </p:extLst>
          </p:nvPr>
        </p:nvGraphicFramePr>
        <p:xfrm>
          <a:off x="152401" y="1706880"/>
          <a:ext cx="8796865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9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</a:rPr>
                        <a:t>Tactic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Timing (start)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</a:rPr>
                        <a:t>Accountable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</a:rPr>
                        <a:t>Actions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Impact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libri" panose="020F0502020204030204" pitchFamily="34" charset="0"/>
                        </a:rPr>
                        <a:t>4.1 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Improve access to care by c</a:t>
                      </a:r>
                      <a:r>
                        <a:rPr lang="en-US" sz="1050" b="1" dirty="0">
                          <a:latin typeface="Calibri" panose="020F0502020204030204" pitchFamily="34" charset="0"/>
                        </a:rPr>
                        <a:t>apitalizing on the patient portal of OMC’s new EMR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1" baseline="0">
                          <a:latin typeface="Calibri" panose="020F0502020204030204" pitchFamily="34" charset="0"/>
                        </a:rPr>
                        <a:t>system.</a:t>
                      </a:r>
                      <a:endParaRPr lang="en-US" sz="1050" b="1" baseline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lphaUcPeriod"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Increase access to care by way of improved appointment compliance through automated and targeted appointment reminders to existing portal members.</a:t>
                      </a:r>
                    </a:p>
                    <a:p>
                      <a:pPr marL="228600" indent="-228600">
                        <a:buFont typeface="+mj-lt"/>
                        <a:buAutoNum type="alphaUcPeriod"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Provide personal and easier online appointment scheduling to improve compliance.</a:t>
                      </a:r>
                    </a:p>
                    <a:p>
                      <a:pPr marL="228600" indent="-228600">
                        <a:buFont typeface="+mj-lt"/>
                        <a:buAutoNum type="alphaUcPeriod"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Use patient portal to reach out to portal members with information and opportunities. </a:t>
                      </a:r>
                    </a:p>
                    <a:p>
                      <a:pPr marL="228600" indent="-228600">
                        <a:buFont typeface="+mj-lt"/>
                        <a:buAutoNum type="alphaUcPeriod"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Promote patient portal into the community to increase its use by 5%, prorated to EMR go-live date.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Calibri" panose="020F0502020204030204" pitchFamily="34" charset="0"/>
                        </a:rPr>
                        <a:t>4.2 Extend the reach of our Occ.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 Health program to connect with more family members of employees.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 with businesses to offer access to flu clinics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and health fairs </a:t>
                      </a:r>
                      <a:r>
                        <a:rPr lang="en-US" sz="1050" b="1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at employees’ places 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 work.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Calibri" panose="020F0502020204030204" pitchFamily="34" charset="0"/>
                        </a:rPr>
                        <a:t>4.3 Help support our collaborative efforts in attaining county CHIP 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substance</a:t>
                      </a:r>
                      <a:r>
                        <a:rPr lang="en-US" sz="1050" b="1" dirty="0">
                          <a:latin typeface="Calibri" panose="020F0502020204030204" pitchFamily="34" charset="0"/>
                        </a:rPr>
                        <a:t> goals</a:t>
                      </a:r>
                      <a:r>
                        <a:rPr lang="en-US" sz="1050" b="1" baseline="0" dirty="0">
                          <a:latin typeface="Calibri" panose="020F0502020204030204" pitchFamily="34" charset="0"/>
                        </a:rPr>
                        <a:t>.</a:t>
                      </a:r>
                      <a:endParaRPr lang="en-US" sz="105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Continue to devote staff time for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county and area committee work related to access to care.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Help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provide assistance or funding for the activities of these committees.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1024475"/>
            <a:ext cx="4522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Calibri" panose="020F0502020204030204" pitchFamily="34" charset="0"/>
              </a:rPr>
              <a:t>CHNA Significant Health Need: Access to Care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5530848"/>
      </p:ext>
    </p:extLst>
  </p:cSld>
  <p:clrMapOvr>
    <a:masterClrMapping/>
  </p:clrMapOvr>
</p:sld>
</file>

<file path=ppt/theme/theme1.xml><?xml version="1.0" encoding="utf-8"?>
<a:theme xmlns:a="http://schemas.openxmlformats.org/drawingml/2006/main" name="OMC PPT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6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6" charset="0"/>
            <a:ea typeface="ＭＳ Ｐゴシック" pitchFamily="-108" charset="-128"/>
            <a:cs typeface="ＭＳ Ｐゴシック" pitchFamily="-10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 kern="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MC PPT theme" id="{5F65C0CC-E74B-428A-B0D0-9AC1F241060B}" vid="{4B8C98B3-9D03-4A09-91CF-A058A299D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14884</TotalTime>
  <Words>877</Words>
  <Application>Microsoft Office PowerPoint</Application>
  <PresentationFormat>On-screen Show (4:3)</PresentationFormat>
  <Paragraphs>96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Gotham Book</vt:lpstr>
      <vt:lpstr>Times New Roman</vt:lpstr>
      <vt:lpstr>OMC PPT theme</vt:lpstr>
      <vt:lpstr>Community Health Implementation Plan</vt:lpstr>
      <vt:lpstr>CHNA </vt:lpstr>
      <vt:lpstr>2017-22 CHIP      11/27/17</vt:lpstr>
      <vt:lpstr>2017-22 CHIP      11/27/17</vt:lpstr>
      <vt:lpstr>2017-22 CHIP      11/27/17</vt:lpstr>
      <vt:lpstr>2017-22 CHIP      11/27/17</vt:lpstr>
    </vt:vector>
  </TitlesOfParts>
  <Company>Fairview Health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Mark Hansberry</dc:creator>
  <cp:lastModifiedBy>Bob Wolf</cp:lastModifiedBy>
  <cp:revision>671</cp:revision>
  <cp:lastPrinted>2017-11-13T14:59:45Z</cp:lastPrinted>
  <dcterms:created xsi:type="dcterms:W3CDTF">2014-07-16T12:25:10Z</dcterms:created>
  <dcterms:modified xsi:type="dcterms:W3CDTF">2022-10-03T16:52:03Z</dcterms:modified>
</cp:coreProperties>
</file>